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5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15290" cy="271464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Лекция 1.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Введение. Значение защищенного грунта в производстве овощной продукции и методы защиты от вредных организмов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215106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Парники - малогабаритные капитальные или примитивные конструкции со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светопрозрачным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съемным верхним ограждением и невысокими боковыми ограждениями. Основное их назначение - выращивание рассады для открытого грунта. После высадки рассады используют для получения раннего урожая овощей.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Теплицы - крупногабаритные капитальные сооружения со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светопрозрачными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боковыми и верхними ограждениями, оснащенные специальным оборудованием для создания и поддержания условий, соответствующих требовательности выращиваемых растений. Большие размеры сооружения позволяют всем работающим находиться внутри теплицы. Основное назначение теплиц - выращивание овощей (во внесезонное время) и рассады для открытого и защищенного грунта.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65086" cy="319881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40036"/>
            <a:ext cx="5500694" cy="366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5000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61436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Ущерб, причиняемый болезнями и вредителями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основных полевых культур.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данным ООН, ежегодные мировые потери урожая сельскохозяйственных культур от вредителей, болезней и сорняков составляют более 30%.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настоящее время борьба с вредителями складывается в основном из агротехнических, биологических и химических приемов. Однако агротехническими приемами часто не удается подавить массового размножения вредителей или вспышек болезней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Одним из важнейших условий увеличения объема урожая и улучшения его качества является проведение эффективных мероприятий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борьбе с болезнями,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вредителями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растений и сорняками. Грибковые заболевания, вредители и сорная растительность наносят значительный ущерб производству сельскохозяйственной продукции. По официальным данным ФАО, потенциальные потери урожая от болезней, вредителей растений ежегодно в мире составляют 75 млрд. долларов, или 34,9% урожая, в том числе от вредителей 13,8%, болезней—11,6%, сорняков — 9,5%. Своевременное и эффективное проведение защитных мероприятий позволяет в среднем сохранить с каждого гектара по 2—3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зерна, не менее 5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риса, не менее 15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картофеля, овощей, сахарной свеклы, плодов и винограда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 защиты растений от вредных организмов в защищенном грунте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Защита растений от вредных организмов - обязательное звено в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возделывания сельскохозяйственных культур. Это особенно важно в условиях интенсивного сельскохозяйственного производства, отдельные элементы которого зачастую содействуют развитию болезней. Так, высокое насыщение севооборотов одной культурой создает идеальные условия для быстрого накопления и последующего распространения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Внесение удобрений в высоких дозах часто приводит к тому, что возрастает восприимчивость растений к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патогенам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Возделывание преобладающих сортов сельскохозяйственных культур на больших площадях в благоприятных для болезни условиях может вызвать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эпифитотийное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 болезни.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по защите растений от болезней должны основываться на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всестороннем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изучении самой болезни, биологических особенностей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защищаемого растения. Легче предупредить болезнь, чем бороться с самим заболеванием или вылечить уже заболевшее растение.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spcBef>
                <a:spcPts val="0"/>
              </a:spcBef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714488"/>
            <a:ext cx="8858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911873"/>
          </a:xfrm>
        </p:spPr>
        <p:txBody>
          <a:bodyPr>
            <a:normAutofit fontScale="85000" lnSpcReduction="10000"/>
          </a:bodyPr>
          <a:lstStyle/>
          <a:p>
            <a:pPr marL="7200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защиты сельскохозяйственной культуры от болезней включает научно обоснованные приемы, обеспечивающие благоприятные условия для развития растений без снижения ими уровня устойчивости, подавление возбудителей болезней или ограничение их развития.</a:t>
            </a:r>
          </a:p>
          <a:p>
            <a:pPr marL="7200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по защите растений от болезней делят на 2 категории: предупредительные (профилактические) и лечебные (терапевтические). Решающая роль принадлежит профилактическим мероприятиям, которые призваны не допустить появления болезни, а при возникновении ее ограничить беспрепятственное распространение.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92500"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можно разделить на несколько групп: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меры, направленные на уничтожение источников первичной инфекции;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мероприятия, ограничивающие распространение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патогена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растения к растению;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мероприятия, повышающие устойчивость растений к болезни.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Защитные мероприятия можно осуществлять различными методами: агротехническим, физико-механическим, биологическим, химическим и др.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Биологический метод.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Биологический метод заключается в использовании природных врагов вредителей и болезней. Биологический метод в последнее время получает все большее распространение не только благодаря экологической чистоте, но и в связи с тем, что все активнее развиваются устойчивые к пестицидам популяции вредных насекомых и возбудителей болезней. В лабораториях размножают хищных насекомых и клещей (энтомофагов) и выпускают их в теплицы, а также используют биопрепараты, изготовленные на основе культур патогенных микроорганизмов.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Селекционно-семеноводческий метод.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Наиболее надежный метод защиты растений от болезней - возделывание устойчивых сортов. Селекционерами созданы сорта овощных культур  устойчивых к  болезням: картофеля - к фитофторозу и раку, капусты - к киле и др.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215106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метод.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Этот метод занимает важное место в защите сельскохо­зяйственных культур от болезней. Он основан на использовании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фунгицидов -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органических и неорганических соединений, токсичных для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фитопатогенов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Используя фунгициды, стремятся исключить возможность первичного заражения и появления болезни, а затем не допустить или ограничить повторное ее распространение.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Фунгициды, предупреждающие заражение, но не способные вылечить заболевшие растения, называют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защитными,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препараты, способные подавлять возбудителя, внедрившегося в ткани растения,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лечащими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терапевтическими.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действию на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патогены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выделяют контактные и системные фунгициды. Контактные препараты оказывают местное действие на возбудителя, а системные способны не только проникать в растение, но и передвигаться в нем, подавляя возбудителя в процессе его распространения по тканям растения. К фунгицидам контактного действия относят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бордоскую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смесь.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/>
          <a:lstStyle/>
          <a:p>
            <a:pPr marL="0" indent="34290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Значение защищенного грунта в производстве овощной продукции.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Ущерб, причиняемый болезнями и вредителями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основных полевых культур.                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Методы защиты растений от вредных организмов в защищенном грунте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Значение защищенного грунта в производстве овощной продукции.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Защищенным грунтом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называют земельные участки и специальные сооружения, оборудованные для создания благоприятного искусственного микроклимата или улучшения естественных условий в целях внесезонного выращивания овощных культур.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Значение овощеводства защищенного грунта сводится к решению трех основных задач: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производству внесезонной овощной продукции;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подготовке рассады для открытого грунта;</a:t>
            </a:r>
          </a:p>
          <a:p>
            <a:pPr marL="0" indent="34290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расширению ассортимента овощных культур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357982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очень активно развивается, особенно в последние 30 лет, так как имеет исключительно большое значение для решения проблемы круглогодового производства и обеспечения населения овощами, являющимися основным поставщиком физиологически активных веществ в организм человека. Главное достоинство защищенного грунта - интенсивное использование земельных площадей. За год на одном месте выращивают до пяти урожаев, превосходящих во много раз продуктивность растений открытого грунта. Несмотря на большие затраты ручного труда, использование сложной техники и строительных конструкций, значительно повышающих себестоимость овощей, защищенный грунт будет развиваться и впредь, так как он всегда гарантирует высокий урожай ценной овощной продукции. Но для осуществления сложного и тонкого технологического процесса выращивания овощей в самых современных сооружениях защищенного грунта необходимо иметь высококвалифицированные кадры специалистов и рабочих, обладающих специальными знаниями и опытом работы.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2022 году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суммарные площади тепличных комплексов в России составят 3,075 тыс.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га. По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состоянию на 25 марта 2022 г. в зимних теплицах собрано уже 278,6 тыс. тонн овощей, что на 10,9% больше показателя за тот же период прошлого года. В том числе урожай тепличных огурцов  составил 174,6 тыс. тонн (+8,8%), а томатов  – 86 тыс. тонн (+14,1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543956" cy="6500834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Защищенный грунт принято делить на два вида: утепленный грунт и культивационные сооружения.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Утепленный грунт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временная защита растений от пониженных температур и заморозков ранней весной или осенью. Для этого выбирают участки с благоприятным микроклиматом (южные склоны, высокорослые насаждения), создают элементарные малогабаритные укрытия (пленочные), используют простейшие способы обогрева и средства ослабления заморозков (дымление, дождевание, применение пенообразователей). Основное назначение утепленного фунта - выращивание раннего урожая без применения капитальных затрат. Под временными укрытиями урожай получают на 1-3 недели раньше, чем из открытого грунта. На утепленном грунте выращивают также среднюю или позднюю рассаду для открытого грунта.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715304" cy="57864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143668"/>
          </a:xfrm>
        </p:spPr>
        <p:txBody>
          <a:bodyPr>
            <a:normAutofit fontScale="92500"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Культивационные сооружения - специальные конструкции с боковыми и верхними ограждениями, изолирующими выращиваемые растения от атмосферных условий и позволяющими искусственно создавать благоприятный микроклимат внутри сооружения. Они создаются для длительного использования, поэтому обеспечены искусственным обогревом воздуха и почвы, а также различным оборудованием, необходимым для поддержания требуемого микроклимата. Культивационные сооружения представлены в защищенном грунте парниками и теплицами.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льти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6" y="285750"/>
            <a:ext cx="7543800" cy="6286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951</Words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Лекция 1. Введение. Значение защищенного грунта в производстве овощной продукции и методы защиты от вредных организмов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Лекция 1. Введение. Значение защищенного грунта в производстве овощной продукции и методы защиты от вредных организмов </dc:title>
  <dc:creator>Оля</dc:creator>
  <cp:lastModifiedBy>Оля</cp:lastModifiedBy>
  <cp:revision>37</cp:revision>
  <dcterms:created xsi:type="dcterms:W3CDTF">2022-09-05T08:35:14Z</dcterms:created>
  <dcterms:modified xsi:type="dcterms:W3CDTF">2022-09-06T07:08:45Z</dcterms:modified>
</cp:coreProperties>
</file>